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0"/>
    <p:restoredTop sz="94792"/>
  </p:normalViewPr>
  <p:slideViewPr>
    <p:cSldViewPr snapToGrid="0" snapToObjects="1">
      <p:cViewPr varScale="1">
        <p:scale>
          <a:sx n="35" d="100"/>
          <a:sy n="35" d="100"/>
        </p:scale>
        <p:origin x="696" y="48"/>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6.09.2021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xmlns=""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xmlns=""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xmlns=""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xmlns=""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xmlns=""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xmlns=""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xmlns=""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xmlns=""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xmlns=""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xmlns=""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xmlns=""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xmlns=""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xmlns=""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xmlns=""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xmlns=""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xmlns=""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xmlns=""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xmlns=""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xmlns=""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xmlns=""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xmlns=""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xmlns=""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a16="http://schemas.microsoft.com/office/drawing/2014/main" xmlns=""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Travma/Zorlayıcı </a:t>
            </a:r>
            <a:r>
              <a:rPr lang="tr-TR" sz="4000" dirty="0">
                <a:cs typeface="Times New Roman" panose="02020603050405020304" pitchFamily="18" charset="0"/>
              </a:rPr>
              <a:t>Yaşam Olayları</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xmlns=""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a16="http://schemas.microsoft.com/office/drawing/2014/main" xmlns=""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xmlns=""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xmlns=""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smtClean="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xmlns=""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TotalTime>
  <Words>1841</Words>
  <Application>Microsoft Office PowerPoint</Application>
  <PresentationFormat>Özel</PresentationFormat>
  <Paragraphs>260</Paragraphs>
  <Slides>50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50</vt:i4>
      </vt:variant>
    </vt:vector>
  </HeadingPairs>
  <TitlesOfParts>
    <vt:vector size="57" baseType="lpstr">
      <vt:lpstr>Arial</vt:lpstr>
      <vt:lpstr>Calibri</vt:lpstr>
      <vt:lpstr>Calibri Light</vt:lpstr>
      <vt:lpstr>Symbol</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Rehberlik Servisi</cp:lastModifiedBy>
  <cp:revision>255</cp:revision>
  <dcterms:created xsi:type="dcterms:W3CDTF">2021-08-21T08:47:56Z</dcterms:created>
  <dcterms:modified xsi:type="dcterms:W3CDTF">2021-09-06T07:49:47Z</dcterms:modified>
</cp:coreProperties>
</file>